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4114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256032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管理会计OS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65760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38404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D4A03C"/>
                </a:solidFill>
                <a:latin typeface="Microsoft YaHei"/>
              </a:defRPr>
            </a:pPr>
            <a:r>
              <a:t>CMA 战略导航系统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4805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博海网络科技 · 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1/24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clipboard PART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核心功能详解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覆盖管理会计全链路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10/24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战略地图配置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内置四维度模板：财务、客户、内部流程、学习与成长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每个维度支持创建战略目标，拖拽排序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目标之间绘制因果连线，直观展现战略逻辑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CFO/CEO 都可参与战略制定与调整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11/24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KPI字典引擎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100+标准KPI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覆盖盈利能力、偿债能力、运营效率、成长能力、现金流五大类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预置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公式编辑器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支持加减乘除、条件判断、取整，可引用其他KPI和科目字段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自定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红黄绿灯预警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每个KPI可配置阈值，自动计算状态，一目了然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智能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依赖检查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配置完成后自动检查数据链，提前发现算不出来的问题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质量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12/24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功能优先级分布</a:t>
            </a:r>
          </a:p>
        </p:txBody>
      </p:sp>
      <p:pic>
        <p:nvPicPr>
          <p:cNvPr id="4" name="Picture 3" descr="chart_12_p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开发任务按优先级分布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13/24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各Sprint工作量对比</a:t>
            </a:r>
          </a:p>
        </p:txBody>
      </p:sp>
      <p:pic>
        <p:nvPicPr>
          <p:cNvPr id="4" name="Picture 3" descr="chart_13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各Sprint用户故事数量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14/24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管理驾驶舱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CEO全局看板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公司经营总览、关键指标趋势、红黄绿灯一屏展示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高管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CFO分析看板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收入/成本/利润分析、预算执行、差异追踪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财务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部门专属看板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各部门查看本部门指标，按需自定义布局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部门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导出分享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支持PDF/图片导出，方便会议汇报和邮件发送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便捷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15/24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差异分析与预警闭环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实际 vs 目标 vs 预算 多维度对比分析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红黄绿灯状态一目了然，支持下钻溯源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预警自动推送系统内 + 企业微信通知责任人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引导式反馈：记录原因 -&gt; 创建改进任务 -&gt; 追踪闭环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16/24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calendar PART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8大Sprint开发路线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16周交付可试用的MVP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17/24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Sprint 1-4: 基础与引擎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1: 基础框架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组织架构树 + 战略地图四维度配置 + 目标管理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第1-2周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2: KPI引擎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100+标准KPI库 + 公式编辑器 + 阈值配置 + 依赖检查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第3-4周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3: 数据接入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Excel导入 + 手工填报 + 数据校验 + 数据源管理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第5-6周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4: 计算调度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KPI自动计算 + 定时调度 + 结果历史 + 同比环比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第7-8周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18/24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Sprint 5-8: 可视化与闭环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5: 驾驶舱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多角色看板 + 图表库 + 拖拽自定义 + 导出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第9-10周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6: 预警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差异分析 + 红黄绿灯 + 企业微信推送 + 下钻分析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第11-12周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7: 闭环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反馈说明 + 改进任务 + 进度追踪 + 闭环统计报表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第13-14周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Sprint 8: 系统管理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用户权限RBAC + 审计日志 + 系统配置 + 备份恢复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第15-16周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19/24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B3A5C"/>
                </a:solidFill>
                <a:latin typeface="Microsoft YaHei"/>
              </a:defRPr>
            </a:pPr>
            <a: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73152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1097280"/>
            <a:ext cx="3657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01. 行业痛点与机会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02. 产品定位与愿景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03. 产品架构总览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04. 核心功能详解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05. 8大Sprint开发路线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06. 用户角色体系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07. 开发排期与团队配置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08. 为什么选择我们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2/24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busts_in_silhouette PART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用户角色体系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各角色在系统中的定位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20/24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五大用户角色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CEO 首席执行官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全局驾驶舱查看、战略地图概览、公司整体KPI监控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战略层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CFO 财务总监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战略地图配置、KPI定义审批、差异分析、预警设置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管理层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财务分析师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KPI创建管理、数据导入、报表生成、公式配置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执行层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部门负责人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本部门KPI看板查看、预警接收、反馈提交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执行层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28600" y="562356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228600" y="5623560"/>
            <a:ext cx="54864" cy="118872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11480" y="569671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系统管理员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" y="597103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组织架构管理、用户权限RBAC、系统配置、日志审计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1480" y="649224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11480" y="649224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运维层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21/24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各角色能力覆盖度</a:t>
            </a:r>
          </a:p>
        </p:txBody>
      </p:sp>
      <p:pic>
        <p:nvPicPr>
          <p:cNvPr id="4" name="Picture 3" descr="chart_21_rad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角色能力雷达图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22/24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hourglass_flowing_sand PART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开发排期与团队配置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10-12周交付可试用版本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23/24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Sprint排期总表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按敏捷开发模式，每两周一个迭代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Sprint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周期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核心交付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建议团队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Sprint 1-2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组织架构 + 战略地图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前端1 + 后端1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Sprint 3-4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KPI引擎 + 公式计算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前端1 + 后端2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Sprint 5-6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数据接入 + 计算调度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后端1 + 全栈1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Sprint 7-8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驾驶舱 + 差异预警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前端2 + 后端1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Sprint 9-10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反馈闭环 + 系统管理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前端1 + 后端1 + 测试1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24/24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各阶段团队投入趋势</a:t>
            </a:r>
          </a:p>
        </p:txBody>
      </p:sp>
      <p:pic>
        <p:nvPicPr>
          <p:cNvPr id="4" name="Picture 3" descr="chart_24_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各阶段人力资源配置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25/24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trophy PART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为什么选择我们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博海网络科技的核心优势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26/24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我们的核心优势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CMA专业背景：团队精通管理会计体系，产品设计有理论支撑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落地经验丰富：已成功实施多个ERP/财务系统对接项目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敏捷交付：8个Sprint 16周节奏，每两周可演示、可验证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持续迭代：上线后按反馈持续优化，客户需求优先响应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技术过硬：基于FastAPI + Vue3的现代化技术栈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37490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46888" y="37490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37490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安全可靠：RBAC权限 + 审计日志 + 数据备份，安心使用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27/24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310896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期待与您携手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84048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41148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D4A03C"/>
                </a:solidFill>
                <a:latin typeface="Microsoft YaHei"/>
              </a:defRPr>
            </a:pPr>
            <a:r>
              <a:t>博海网络科技 · 管理会计OS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28/24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light_bulb PART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行业痛点与机会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为什么需要管理会计OS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3/24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企业面临的挑战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财务数据分散在ERP/Excel，无法快速提取经营洞察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CMA管理会计体系落地难——缺工具、缺模板、缺自动化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KPI监控靠人工，预警不及时，发现问题已滞后数周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战略目标与日常经营脱节，管理层看不清执行偏差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4/24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我们的解法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一站式管理会计平台，将CMA体系数字化、工具化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内置100+标准KPI模板，即开即用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战略地图 + KPI字典 + 驾驶舱，三位一体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自动计算、实时预警、闭环改进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5/24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rocket PART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产品定位与愿景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CMA 战略导航系统的使命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6/24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产品定位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战略解码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将战略目标层层分解到可执行KPI，让每个人知道如何贡献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核心价值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KPI字典引擎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预置100+CMA标准指标 + 自定义公式编辑器，灵活应对各类场景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核心能力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智能驾驶舱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CEO/CFO/部门负责人各有专属看板，一眼掌握经营动态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核心体验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预警闭环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异常自动预警 -&gt; 反馈说明 -&gt; 改进任务 -&gt; 闭环追踪，问题不落地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核心流程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7/24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gear PART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产品架构总览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四层架构设计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8/24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系统架构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数据接入层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支持Excel导入、手工填报、ERP/API对接，灵活接入各类数据源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Sprint 3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KPI引擎层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CMA标准KPI库 + 自定义公式 + 依赖检查 + 自动计算调度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Sprint 2,4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可视分析层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战略地图、管理驾驶舱、多维报表、红黄绿灯预警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Sprint 5,6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协作闭环层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反馈说明、改进任务、历史追踪、闭环统计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Sprint 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9/24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