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4114800" cy="7315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7260336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2560320"/>
            <a:ext cx="3657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  <a:latin typeface="Microsoft YaHei"/>
              </a:defRPr>
            </a:pPr>
            <a:r>
              <a:t>轻酱啤酒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3657600"/>
            <a:ext cx="182880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28600" y="384048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D4A03C"/>
                </a:solidFill>
                <a:latin typeface="Microsoft YaHei"/>
              </a:defRPr>
            </a:pPr>
            <a:r>
              <a:t>CMA盈利模型深度分析 | 厂家直供·渠道经济·盈亏平衡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44805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博海网络科技 · 管理会计OS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1/24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公啤49元 · 价格构成拆解</a:t>
            </a:r>
          </a:p>
        </p:txBody>
      </p:sp>
      <p:pic>
        <p:nvPicPr>
          <p:cNvPr id="4" name="Picture 3" descr="chart_9_p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48640"/>
            <a:ext cx="36576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7665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公啤49元 · 每瓶资金流向（%估算）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10/24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成本结构说明（估算）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原料成本(约22%)：进口大麦芽/酒花/酵母 + 酣客酱酒(0.9‰)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生产折旧(约13%)：德国GEA设备 + 糖化/发酵/灌装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包装物流(约10%)：瓶盖单独开模 + 运输仓储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渠道毛利(约30%)：终端卖一瓶的利润空间 (售价的50%进货，进货后再加价)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5468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6888" y="315468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15468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厂家净利(约25%)：含研发品牌投入，约12.3元/瓶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37490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46888" y="37490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37490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▶ 厂家净利率25%，高于一般快消品(10-15%)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11/24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chart_with_upwards_trend PART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产品线利润优化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不同SKU承担不同战略角色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12/24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产品线战略定位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加权平均每瓶利润贡献约26元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产品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定位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9164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毛利率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316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建议销量占比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5468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利润贡献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2860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子啤(39元)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流量入口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9164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50%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2316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35%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5468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6.8元/混合瓶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2860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公啤(49元)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012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主力利润款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9164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50%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2316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30%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5468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7.3元/混合瓶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2860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母啤(59元)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6012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场景溢价款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9164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50%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2316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20%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5468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5.9元/混合瓶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192024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28600" y="192024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祖啤(79元)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0120" y="192024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品牌标杆款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91640" y="192024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50%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423160" y="192024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15%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154680" y="192024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5.9元/混合瓶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28600" y="224028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228600" y="22402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综合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60120" y="22402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</a:p>
        </p:txBody>
      </p:sp>
      <p:sp>
        <p:nvSpPr>
          <p:cNvPr id="38" name="TextBox 37"/>
          <p:cNvSpPr txBox="1"/>
          <p:nvPr/>
        </p:nvSpPr>
        <p:spPr>
          <a:xfrm>
            <a:off x="1691640" y="22402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</a:p>
        </p:txBody>
      </p:sp>
      <p:sp>
        <p:nvSpPr>
          <p:cNvPr id="39" name="TextBox 38"/>
          <p:cNvSpPr txBox="1"/>
          <p:nvPr/>
        </p:nvSpPr>
        <p:spPr>
          <a:xfrm>
            <a:off x="2423160" y="22402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100%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154680" y="22402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26.0元/瓶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13/24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各SKU利润贡献对比</a:t>
            </a:r>
          </a:p>
        </p:txBody>
      </p:sp>
      <p:pic>
        <p:nvPicPr>
          <p:cNvPr id="4" name="Picture 3" descr="chart_13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48640"/>
            <a:ext cx="36576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7665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每瓶终端毛利（元）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14/24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产品线管理建议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子啤(39元) → 薄利引流，承担"拉新"角色，可酌情促销降低门槛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公啤(49元) → 利润核心，终端主推款，占比30%以上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母啤(59元) → 社交场景溢价，女性/聚会场景主推，利润率高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祖啤(79元) → 品牌标杆，高毛利但走量有限，用来拉高整体调性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5468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6888" y="315468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15468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▶ 建议推出"子啤6瓶装"尝鲜装：6×39=234元 → 定价199元(≈33元/瓶)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15/24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balance_scale PART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盈亏平衡测算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卖多少瓶才能回本？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16/24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三种场景盈亏平衡点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固定成本 = 设备投入 + 市场教育 + 运营团队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场景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设备投资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9164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营销费用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316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运营成本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5468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固定成本合计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2860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🟢 乐观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200万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9164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100万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2316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100万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5468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400万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2860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🟡 中性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012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300万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9164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200万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2316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150万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5468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650万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2860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🔴 保守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6012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500万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9164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300万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2316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200万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5468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1,000万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17/24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盈亏平衡点（按加权利润26元/瓶）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日均销售 = 盈亏平衡瓶数 ÷ 365天(1年) / 730天(2年)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场景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固定成本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9164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回本需销售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316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日均(1年回本)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5468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日均(2年回本)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2860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🟢 乐观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400万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9164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15.4万瓶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2316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421瓶/天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5468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211瓶/天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2860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🟡 中性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012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650万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9164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25.0万瓶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2316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685瓶/天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5468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342瓶/天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2860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🔴 保守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6012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1,000万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9164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38.5万瓶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2316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1,054瓶/天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5468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527瓶/天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18/24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各场景盈亏平衡瓶数</a:t>
            </a:r>
          </a:p>
        </p:txBody>
      </p:sp>
      <p:pic>
        <p:nvPicPr>
          <p:cNvPr id="4" name="Picture 3" descr="chart_18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48640"/>
            <a:ext cx="36576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7665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回本需要卖出（万瓶）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19/24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2743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1B3A5C"/>
                </a:solidFill>
                <a:latin typeface="Microsoft YaHei"/>
              </a:defRPr>
            </a:pPr>
            <a:r>
              <a:t>目录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731520"/>
            <a:ext cx="73152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1097280"/>
            <a:ext cx="3657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01. 产品定位与价格体系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02. 利润算得过来吗？（成本结构）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03. 产品线利润结构优化建议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04. 盈亏平衡测算：卖多少瓶回本？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05. 渠道经济模型（终端/餐饮/电商/团购）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06. CMA专家建议与行动路线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2/24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日均销量意味着什么？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中性场景(685瓶/天) → 铺50家终端，每家日均卖14瓶 → 可实现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保守场景(1054瓶/天) → 需100家终端，每家日均卖11瓶 → 2年回本也合理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关键变量不是"卖不卖得掉"，而是"铺多少家终端"和"铺货速度"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建议第一年目标：铺50家终端 + 电商直营，目标日均500瓶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5468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6888" y="315468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15468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▶ 第一年建议用乐观/中性之间的方案：固定投入500万，1.5年回本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20/24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globe PART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渠道经济模型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四大渠道 · 不同利润结构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21/24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四大渠道定位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渠道一：电商直营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厂家天猫/京东/私域直营</a:t>
            </a:r>
            <a:br/>
            <a:r>
              <a:t>定价39-79元，毛利50%</a:t>
            </a:r>
            <a:br/>
            <a:r>
              <a:t>无中间环节，利润最佳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P0 优先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渠道二：团购/礼品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企业采购/礼盒定制</a:t>
            </a:r>
            <a:br/>
            <a:r>
              <a:t>定价59-99元(礼盒价)</a:t>
            </a:r>
            <a:br/>
            <a:r>
              <a:t>批量订单，单均高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P0 优先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渠道三：餐饮/夜场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酒吧/高端餐厅</a:t>
            </a:r>
            <a:br/>
            <a:r>
              <a:t>终端售价68-158元(翻倍)</a:t>
            </a:r>
            <a:br/>
            <a:r>
              <a:t>品牌曝光效应大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P1 品牌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渠道四：高端商超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盒马/山姆/精品超市</a:t>
            </a:r>
            <a:br/>
            <a:r>
              <a:t>定价49-89元</a:t>
            </a:r>
            <a:br/>
            <a:r>
              <a:t>走量稳定，走品牌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P2 稳定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22/24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各渠道经济对比（以公啤49元为例）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厂家收入=进货价(24.5元) | 渠道费用含进场费/促销/物流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渠道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64008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终端价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47800" y="64008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厂家收入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64008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渠道费用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67000" y="64008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厂家净利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76600" y="64008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净利率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28600" y="96012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电商直营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8200" y="96012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49元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47800" y="96012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24.5元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57400" y="96012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2.5元(物流+平台)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67000" y="96012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22.0元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76600" y="96012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45%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28600" y="128016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团购(礼盒)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8200" y="128016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99元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47800" y="128016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49.5元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57400" y="128016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3.0元(包装)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67000" y="128016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46.5元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276600" y="128016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47%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28600" y="160020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餐饮夜场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8200" y="160020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68-98元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447800" y="160020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24.5元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057400" y="160020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5.0元(进场+开瓶)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667000" y="160020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19.5元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76600" y="160020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40%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28600" y="192024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228600" y="192024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高端商超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38200" y="192024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59元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447800" y="192024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24.5元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057400" y="192024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3.5元(陈列+返利)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667000" y="192024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21.0元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276600" y="1920240"/>
            <a:ext cx="60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43%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23/24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渠道收入结构建议</a:t>
            </a:r>
          </a:p>
        </p:txBody>
      </p:sp>
      <p:pic>
        <p:nvPicPr>
          <p:cNvPr id="4" name="Picture 3" descr="chart_23_p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48640"/>
            <a:ext cx="36576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7665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建议收入来源配比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24/24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渠道策略总结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电商直营(35%) → 利润核心，数据驱动，优先建设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团购/礼品(30%) → 单均高，企业客户复购稳定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餐饮夜场(25%) → 品牌曝光+利润双赢，但需算清隐性成本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高端商超(10%) → 品牌背书，走量稳定但费用高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5468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6888" y="315468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15468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▶ 建议第一年聚焦电商+团购，验证产品力后再铺餐饮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25/24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trophy PART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CMA专家建议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行动路线与风险对冲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26/24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行动路线图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0292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7F8C9A"/>
                </a:solidFill>
                <a:latin typeface="Microsoft YaHei"/>
              </a:defRPr>
            </a:pPr>
            <a:r>
              <a:t>MVP验证通过后再放大投入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28600" y="64008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11480" y="713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第一阶段：MVP验证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987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电商直营5000瓶试销</a:t>
            </a:r>
            <a:br/>
            <a:r>
              <a:t>验证复购率≥20%</a:t>
            </a:r>
            <a:br/>
            <a:r>
              <a:t>周期：1-2个月</a:t>
            </a:r>
          </a:p>
        </p:txBody>
      </p:sp>
      <p:sp>
        <p:nvSpPr>
          <p:cNvPr id="9" name="Rectangle 8"/>
          <p:cNvSpPr/>
          <p:nvPr/>
        </p:nvSpPr>
        <p:spPr>
          <a:xfrm>
            <a:off x="411480" y="150876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11480" y="1508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第1步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2024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28600" y="192024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11480" y="1993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第二阶段：电商+团购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" y="2267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建立天猫/京东/私域</a:t>
            </a:r>
            <a:br/>
            <a:r>
              <a:t>发展企业团购客户</a:t>
            </a:r>
            <a:br/>
            <a:r>
              <a:t>推出子啤6瓶装(199元)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1480" y="278892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11480" y="2788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第2步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20040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28600" y="320040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11480" y="3273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第三阶段：餐饮试点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3547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精选10-20家高端餐饮/酒吧</a:t>
            </a:r>
            <a:br/>
            <a:r>
              <a:t>跟踪开瓶率和复购</a:t>
            </a:r>
            <a:br/>
            <a:r>
              <a:t>收集终端反馈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1480" y="406908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11480" y="4069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第3步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8600" y="448056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28600" y="448056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11480" y="455371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第四阶段：规模复制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1480" y="482803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铺50-100家终端</a:t>
            </a:r>
            <a:br/>
            <a:r>
              <a:t>餐饮+电商+团购三线并行</a:t>
            </a:r>
            <a:br/>
            <a:r>
              <a:t>根据数据调整产品结构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11480" y="534924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11480" y="534924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第4步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27/24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风险对冲策略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风险1："酱香+啤酒"消费者不接受 → 去酱香化，保留精酿高品质定位(Plan B)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风险2：进口原料供应链中断 → 提前储备2-3家国产替代供应商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风险3：餐饮渠道铺不动 → 强化电商直营+社群分销，降低对餐饮的依赖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风险4：复购率不达标 → 推出"阶梯喝法"体验套装，增加消费者教育投入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5468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6888" y="315468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15468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▶ 核心：用小步快跑验证关键假设，别一次性砸入全部资源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28/24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盈亏平衡速查表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中性场景(固定成本650万) · 加权均价26元/瓶计算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月销售额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月销量(瓶)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74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铺终端数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18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回本周期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30万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1.15万瓶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74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30家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18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中性: 约22个月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86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50万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0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1.92万瓶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574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50家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718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中性: 约13个月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80万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30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3.08万瓶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574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80家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718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中性: 约8个月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8600" y="192024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286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100万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430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3.85万瓶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574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100家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718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中性: 约6.5个月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29/24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chart PART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产品定位与价格体系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4个SKU · 中高端精酿赛道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3/24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7260336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310896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  <a:latin typeface="Microsoft YaHei"/>
              </a:defRPr>
            </a:pPr>
            <a:r>
              <a:t>用数据说话</a:t>
            </a:r>
            <a:br/>
            <a:r>
              <a:t>用专业做事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3840480"/>
            <a:ext cx="182880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28600" y="41148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D4A03C"/>
                </a:solidFill>
                <a:latin typeface="Microsoft YaHei"/>
              </a:defRPr>
            </a:pPr>
            <a:r>
              <a:t>博海网络科技 · 管理会计OS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30/24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轻酱啤酒 · 产品矩阵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0292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7F8C9A"/>
                </a:solidFill>
                <a:latin typeface="Microsoft YaHei"/>
              </a:defRPr>
            </a:pPr>
            <a:r>
              <a:t>厂家直供模式 · 进货价 = 零售价 × 50%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28600" y="64008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11480" y="713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子啤 39元/瓶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987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原麦汁浓度12.5°P，≥4.5%vol</a:t>
            </a:r>
            <a:br/>
            <a:r>
              <a:t>酱香加强型精酿 · 清爽入门</a:t>
            </a:r>
          </a:p>
        </p:txBody>
      </p:sp>
      <p:sp>
        <p:nvSpPr>
          <p:cNvPr id="9" name="Rectangle 8"/>
          <p:cNvSpPr/>
          <p:nvPr/>
        </p:nvSpPr>
        <p:spPr>
          <a:xfrm>
            <a:off x="411480" y="150876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11480" y="1508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流量入口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2024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28600" y="192024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11480" y="1993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公啤 49元/瓶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" y="2267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4T啤酒花精酿</a:t>
            </a:r>
            <a:br/>
            <a:r>
              <a:t>四次酒花投放，风味层次丰富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1480" y="278892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11480" y="2788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主力利润款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20040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28600" y="320040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11480" y="3273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母啤 59元/瓶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3547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黄油牛乳精酿 10°P</a:t>
            </a:r>
            <a:br/>
            <a:r>
              <a:t>顺滑绵密乳香，社交场景溢价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1480" y="406908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11480" y="4069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场景溢价款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8600" y="448056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28600" y="448056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11480" y="455371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祖啤 79元/瓶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1480" y="482803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中式红啤精酿 18°P ≥8%vol</a:t>
            </a:r>
            <a:br/>
            <a:r>
              <a:t>醇厚酒体，品牌高度标杆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11480" y="534924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11480" y="534924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品牌标杆款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4/24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每升价格 vs 竞品对标</a:t>
            </a:r>
          </a:p>
        </p:txBody>
      </p:sp>
      <p:pic>
        <p:nvPicPr>
          <p:cNvPr id="4" name="Picture 3" descr="chart_4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48640"/>
            <a:ext cx="36576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7665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每升价格带（元/L）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5/24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价格定位结论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子啤(78元/L) 对齐普通精酿上沿，有竞争力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公啤(98元/L) 接近进口精酿下沿，性价比突出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母啤(118元/L) 对齐进口精酿，乳香差异化支撑溢价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祖啤(158元/L) 超越进口精酿，品牌标杆定价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5468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6888" y="315468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15468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整体位于精酿中高端带，品类创新支撑溢价空间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6/24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moneybag PART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利润算得过来吗？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厂家直供50%毛利拆解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7/24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产品利润结构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厂家直供 · 无中间经销商层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产品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零售价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9164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进货价(厂价)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316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终端毛利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5468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终端毛利率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2860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子啤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39元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9164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19.5元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2316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19.5元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5468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50%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2860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公啤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012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49元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9164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24.5元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2316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24.5元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5468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50%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2860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母啤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6012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59元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9164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29.5元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2316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29.5元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5468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50%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192024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28600" y="192024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祖啤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0120" y="192024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79元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91640" y="192024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39.5元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423160" y="192024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39.5元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154680" y="192024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50%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28600" y="224028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228600" y="22402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礼盒装(各1)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60120" y="22402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226元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91640" y="22402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113.0元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423160" y="22402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113.0元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154680" y="22402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50%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8/24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50%毛利率意味着什么？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终端动销动力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终端卖一瓶赚19.5-39.5元</a:t>
            </a:r>
            <a:br/>
            <a:r>
              <a:t>比工业啤酒(毛利0.5-1元/瓶)高出20-40倍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渠道友好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品类溢价空间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精酿赛道终端毛利率通常40-60%</a:t>
            </a:r>
            <a:br/>
            <a:r>
              <a:t>50%处于中等偏上水平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定价合理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餐饮渠道适配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餐饮加价后终端毛利可达65-75%</a:t>
            </a:r>
            <a:br/>
            <a:r>
              <a:t>开瓶费/进场费等隐性成本可消化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场景可行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电商直营空间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去掉渠道环节，厂家净利可达30-40%</a:t>
            </a:r>
            <a:br/>
            <a:r>
              <a:t>是利润最高的通道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利润最优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9/24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